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65" r:id="rId5"/>
    <p:sldId id="266" r:id="rId6"/>
    <p:sldId id="267" r:id="rId7"/>
    <p:sldId id="268" r:id="rId8"/>
    <p:sldId id="258" r:id="rId9"/>
    <p:sldId id="259" r:id="rId10"/>
    <p:sldId id="260" r:id="rId11"/>
    <p:sldId id="261"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417092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1A843-A934-478C-83EF-051C2BF52CDF}" type="datetimeFigureOut">
              <a:rPr lang="en-GB" smtClean="0"/>
              <a:t>05/04/2017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4142415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1068380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52934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579287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1819243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1709799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1783315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304641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281846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57169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C1A843-A934-478C-83EF-051C2BF52CDF}" type="datetimeFigureOut">
              <a:rPr lang="en-GB" smtClean="0"/>
              <a:t>05/04/2017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429214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1A843-A934-478C-83EF-051C2BF52CDF}" type="datetimeFigureOut">
              <a:rPr lang="en-GB" smtClean="0"/>
              <a:t>05/04/2017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3193622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3693118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4177365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EC1A843-A934-478C-83EF-051C2BF52CDF}" type="datetimeFigureOut">
              <a:rPr lang="en-GB" smtClean="0"/>
              <a:t>05/04/2017</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265204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1A843-A934-478C-83EF-051C2BF52CDF}" type="datetimeFigureOut">
              <a:rPr lang="en-GB" smtClean="0"/>
              <a:t>05/04/2017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5AA375E-13FB-4324-9FAB-00ADF14B463D}" type="slidenum">
              <a:rPr lang="en-GB" smtClean="0"/>
              <a:t>‹#›</a:t>
            </a:fld>
            <a:endParaRPr lang="en-GB"/>
          </a:p>
        </p:txBody>
      </p:sp>
    </p:spTree>
    <p:extLst>
      <p:ext uri="{BB962C8B-B14F-4D97-AF65-F5344CB8AC3E}">
        <p14:creationId xmlns:p14="http://schemas.microsoft.com/office/powerpoint/2010/main" val="1730897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EC1A843-A934-478C-83EF-051C2BF52CDF}" type="datetimeFigureOut">
              <a:rPr lang="en-GB" smtClean="0"/>
              <a:t>05/04/2017</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5AA375E-13FB-4324-9FAB-00ADF14B463D}" type="slidenum">
              <a:rPr lang="en-GB" smtClean="0"/>
              <a:t>‹#›</a:t>
            </a:fld>
            <a:endParaRPr lang="en-GB"/>
          </a:p>
        </p:txBody>
      </p:sp>
    </p:spTree>
    <p:extLst>
      <p:ext uri="{BB962C8B-B14F-4D97-AF65-F5344CB8AC3E}">
        <p14:creationId xmlns:p14="http://schemas.microsoft.com/office/powerpoint/2010/main" val="10270351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359928" y="2857496"/>
            <a:ext cx="2666114" cy="1200329"/>
          </a:xfrm>
          <a:prstGeom prst="rect">
            <a:avLst/>
          </a:prstGeom>
          <a:noFill/>
        </p:spPr>
        <p:txBody>
          <a:bodyPr wrap="none" rtlCol="0">
            <a:spAutoFit/>
          </a:bodyPr>
          <a:lstStyle/>
          <a:p>
            <a:r>
              <a:rPr lang="en-GB" sz="7200" dirty="0">
                <a:latin typeface="Anglodavek" panose="02000500000000000000" pitchFamily="2" charset="0"/>
              </a:rPr>
              <a:t>TEAM</a:t>
            </a:r>
          </a:p>
        </p:txBody>
      </p:sp>
      <p:sp>
        <p:nvSpPr>
          <p:cNvPr id="13" name="TextBox 12"/>
          <p:cNvSpPr txBox="1"/>
          <p:nvPr/>
        </p:nvSpPr>
        <p:spPr>
          <a:xfrm>
            <a:off x="6260753" y="1336805"/>
            <a:ext cx="1639331" cy="2708434"/>
          </a:xfrm>
          <a:prstGeom prst="rect">
            <a:avLst/>
          </a:prstGeom>
          <a:noFill/>
        </p:spPr>
        <p:txBody>
          <a:bodyPr wrap="square" rtlCol="0">
            <a:spAutoFit/>
          </a:bodyPr>
          <a:lstStyle/>
          <a:p>
            <a:r>
              <a:rPr lang="en-GB" sz="17100" dirty="0">
                <a:latin typeface="Anglodavek" panose="02000500000000000000" pitchFamily="2" charset="0"/>
              </a:rPr>
              <a:t>4</a:t>
            </a:r>
          </a:p>
        </p:txBody>
      </p:sp>
      <p:sp>
        <p:nvSpPr>
          <p:cNvPr id="14" name="TextBox 13"/>
          <p:cNvSpPr txBox="1"/>
          <p:nvPr/>
        </p:nvSpPr>
        <p:spPr>
          <a:xfrm>
            <a:off x="3670868" y="3936362"/>
            <a:ext cx="4661808" cy="646331"/>
          </a:xfrm>
          <a:prstGeom prst="rect">
            <a:avLst/>
          </a:prstGeom>
          <a:noFill/>
        </p:spPr>
        <p:txBody>
          <a:bodyPr wrap="square" rtlCol="0">
            <a:spAutoFit/>
          </a:bodyPr>
          <a:lstStyle/>
          <a:p>
            <a:pPr algn="ctr"/>
            <a:r>
              <a:rPr lang="en-GB" dirty="0"/>
              <a:t>By Ethan Audley, Elliot Bowman, Jacob Major and Jonathan Morgan </a:t>
            </a:r>
          </a:p>
        </p:txBody>
      </p:sp>
      <p:sp>
        <p:nvSpPr>
          <p:cNvPr id="8" name="TextBox 7"/>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9" name="TextBox 8"/>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spTree>
    <p:extLst>
      <p:ext uri="{BB962C8B-B14F-4D97-AF65-F5344CB8AC3E}">
        <p14:creationId xmlns:p14="http://schemas.microsoft.com/office/powerpoint/2010/main" val="1934065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“post mortem”:</a:t>
            </a:r>
            <a:br>
              <a:rPr lang="en-US" dirty="0"/>
            </a:br>
            <a:endParaRPr lang="en-GB" dirty="0"/>
          </a:p>
        </p:txBody>
      </p:sp>
      <p:sp>
        <p:nvSpPr>
          <p:cNvPr id="3" name="Content Placeholder 2"/>
          <p:cNvSpPr>
            <a:spLocks noGrp="1"/>
          </p:cNvSpPr>
          <p:nvPr>
            <p:ph idx="1"/>
          </p:nvPr>
        </p:nvSpPr>
        <p:spPr>
          <a:xfrm>
            <a:off x="268711" y="1321020"/>
            <a:ext cx="10778230" cy="5178633"/>
          </a:xfrm>
        </p:spPr>
        <p:txBody>
          <a:bodyPr>
            <a:normAutofit/>
          </a:bodyPr>
          <a:lstStyle/>
          <a:p>
            <a:r>
              <a:rPr lang="en-US" sz="1400" dirty="0"/>
              <a:t>What went right?</a:t>
            </a:r>
          </a:p>
          <a:p>
            <a:pPr lvl="1"/>
            <a:r>
              <a:rPr lang="en-US" sz="1200" dirty="0"/>
              <a:t>The Team got on well as a group, giving opinions on each others project and being able to help out.	</a:t>
            </a:r>
          </a:p>
          <a:p>
            <a:pPr lvl="1"/>
            <a:r>
              <a:rPr lang="en-US" sz="1200" dirty="0"/>
              <a:t>	</a:t>
            </a:r>
            <a:endParaRPr lang="en-US" sz="1400" dirty="0"/>
          </a:p>
          <a:p>
            <a:r>
              <a:rPr lang="en-US" sz="1400" dirty="0"/>
              <a:t>What went wrong? How did you fix it?</a:t>
            </a:r>
          </a:p>
          <a:p>
            <a:pPr lvl="1"/>
            <a:r>
              <a:rPr lang="en-US" sz="1200" dirty="0"/>
              <a:t>Issues with character animations </a:t>
            </a:r>
          </a:p>
          <a:p>
            <a:pPr lvl="1"/>
            <a:r>
              <a:rPr lang="en-US" sz="1200" dirty="0"/>
              <a:t>Enemy would only attack once</a:t>
            </a:r>
          </a:p>
          <a:p>
            <a:pPr marL="0" indent="0">
              <a:buNone/>
            </a:pPr>
            <a:endParaRPr lang="en-US" sz="1400" dirty="0"/>
          </a:p>
          <a:p>
            <a:r>
              <a:rPr lang="en-US" sz="1400" dirty="0"/>
              <a:t>If you had it to do over again, what would you have done differently?</a:t>
            </a:r>
          </a:p>
          <a:p>
            <a:pPr lvl="1"/>
            <a:r>
              <a:rPr lang="en-US" sz="1200" dirty="0"/>
              <a:t>In the given amount of time, not make the game too complex depending if there's a time constraint to get the game finished sooner</a:t>
            </a:r>
          </a:p>
          <a:p>
            <a:pPr lvl="1"/>
            <a:r>
              <a:rPr lang="en-US" sz="1200" dirty="0"/>
              <a:t>Better origination, know who would work on what part of the project for the entirety of the 12 weeks</a:t>
            </a:r>
          </a:p>
          <a:p>
            <a:pPr lvl="1"/>
            <a:r>
              <a:rPr lang="en-US" sz="1200" dirty="0"/>
              <a:t>Should have been more realistic with our milestones, having a playable game for week 8, wasn’t possible </a:t>
            </a:r>
            <a:endParaRPr lang="en-US" sz="1400" dirty="0"/>
          </a:p>
          <a:p>
            <a:r>
              <a:rPr lang="en-US" sz="1400" dirty="0"/>
              <a:t>What have you (individually and collectively) learned from doing this project?</a:t>
            </a:r>
          </a:p>
          <a:p>
            <a:pPr lvl="1"/>
            <a:r>
              <a:rPr lang="en-US" sz="1200" dirty="0"/>
              <a:t>Time management, making sure something is done to either continue or show demo</a:t>
            </a:r>
          </a:p>
          <a:p>
            <a:pPr lvl="1"/>
            <a:r>
              <a:rPr lang="en-US" sz="1200" dirty="0"/>
              <a:t>Using different programs unity…</a:t>
            </a:r>
          </a:p>
          <a:p>
            <a:pPr lvl="1"/>
            <a:endParaRPr lang="en-US" sz="1200" dirty="0"/>
          </a:p>
          <a:p>
            <a:pPr marL="0" indent="0">
              <a:buNone/>
            </a:pPr>
            <a:endParaRPr lang="en-GB" sz="1800" dirty="0"/>
          </a:p>
          <a:p>
            <a:pPr marL="0" indent="0">
              <a:buNone/>
            </a:pPr>
            <a:endParaRPr lang="en-GB" sz="1800" dirty="0"/>
          </a:p>
          <a:p>
            <a:pPr marL="0" indent="0">
              <a:buNone/>
            </a:pPr>
            <a:endParaRPr lang="en-GB" sz="1800" dirty="0"/>
          </a:p>
        </p:txBody>
      </p:sp>
      <p:sp>
        <p:nvSpPr>
          <p:cNvPr id="11" name="TextBox 10"/>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12" name="TextBox 11"/>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spTree>
    <p:extLst>
      <p:ext uri="{BB962C8B-B14F-4D97-AF65-F5344CB8AC3E}">
        <p14:creationId xmlns:p14="http://schemas.microsoft.com/office/powerpoint/2010/main" val="276747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future:</a:t>
            </a:r>
            <a:br>
              <a:rPr lang="en-US" dirty="0"/>
            </a:br>
            <a:endParaRPr lang="en-GB" dirty="0"/>
          </a:p>
        </p:txBody>
      </p:sp>
      <p:sp>
        <p:nvSpPr>
          <p:cNvPr id="4" name="TextBox 3"/>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5" name="TextBox 4"/>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sp>
        <p:nvSpPr>
          <p:cNvPr id="6" name="TextBox 5"/>
          <p:cNvSpPr txBox="1"/>
          <p:nvPr/>
        </p:nvSpPr>
        <p:spPr>
          <a:xfrm>
            <a:off x="378069" y="1556238"/>
            <a:ext cx="8783516" cy="2585323"/>
          </a:xfrm>
          <a:prstGeom prst="rect">
            <a:avLst/>
          </a:prstGeom>
          <a:noFill/>
        </p:spPr>
        <p:txBody>
          <a:bodyPr wrap="square" rtlCol="0">
            <a:spAutoFit/>
          </a:bodyPr>
          <a:lstStyle/>
          <a:p>
            <a:r>
              <a:rPr lang="en-US" dirty="0"/>
              <a:t>What is the future of your project?  What next? Ideas ?</a:t>
            </a:r>
          </a:p>
          <a:p>
            <a:endParaRPr lang="en-US" dirty="0"/>
          </a:p>
          <a:p>
            <a:pPr marL="285750" indent="-285750">
              <a:buFont typeface="Wingdings" panose="05000000000000000000" pitchFamily="2" charset="2"/>
              <a:buChar char="Ø"/>
            </a:pPr>
            <a:r>
              <a:rPr lang="en-GB" dirty="0"/>
              <a:t>Regular Updates to public game adding more features</a:t>
            </a:r>
          </a:p>
          <a:p>
            <a:pPr marL="285750" indent="-285750">
              <a:buFont typeface="Wingdings" panose="05000000000000000000" pitchFamily="2" charset="2"/>
              <a:buChar char="Ø"/>
            </a:pPr>
            <a:r>
              <a:rPr lang="en-GB" dirty="0"/>
              <a:t>Creating the end game </a:t>
            </a:r>
          </a:p>
          <a:p>
            <a:pPr marL="285750" indent="-285750">
              <a:buFont typeface="Wingdings" panose="05000000000000000000" pitchFamily="2" charset="2"/>
              <a:buChar char="Ø"/>
            </a:pPr>
            <a:r>
              <a:rPr lang="en-GB" dirty="0"/>
              <a:t>Mini Game modes </a:t>
            </a:r>
          </a:p>
          <a:p>
            <a:pPr marL="285750" indent="-285750">
              <a:buFont typeface="Wingdings" panose="05000000000000000000" pitchFamily="2" charset="2"/>
              <a:buChar char="Ø"/>
            </a:pPr>
            <a:r>
              <a:rPr lang="en-GB" dirty="0"/>
              <a:t>More Playable characters</a:t>
            </a:r>
          </a:p>
          <a:p>
            <a:pPr marL="285750" indent="-285750">
              <a:buFont typeface="Wingdings" panose="05000000000000000000" pitchFamily="2" charset="2"/>
              <a:buChar char="Ø"/>
            </a:pPr>
            <a:r>
              <a:rPr lang="en-GB" dirty="0"/>
              <a:t>In-game purchases </a:t>
            </a:r>
          </a:p>
          <a:p>
            <a:endParaRPr lang="en-GB" dirty="0"/>
          </a:p>
          <a:p>
            <a:pPr marL="285750" indent="-285750">
              <a:buFont typeface="Wingdings" panose="05000000000000000000" pitchFamily="2" charset="2"/>
              <a:buChar char="Ø"/>
            </a:pPr>
            <a:endParaRPr lang="en-GB" dirty="0"/>
          </a:p>
        </p:txBody>
      </p:sp>
    </p:spTree>
    <p:extLst>
      <p:ext uri="{BB962C8B-B14F-4D97-AF65-F5344CB8AC3E}">
        <p14:creationId xmlns:p14="http://schemas.microsoft.com/office/powerpoint/2010/main" val="320124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1416" y="2800502"/>
            <a:ext cx="3102105" cy="988904"/>
          </a:xfrm>
        </p:spPr>
        <p:txBody>
          <a:bodyPr/>
          <a:lstStyle/>
          <a:p>
            <a:r>
              <a:rPr lang="en-GB" sz="6000" dirty="0"/>
              <a:t>Q&amp;A’S?</a:t>
            </a:r>
          </a:p>
        </p:txBody>
      </p:sp>
      <p:sp>
        <p:nvSpPr>
          <p:cNvPr id="6" name="TextBox 5"/>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7" name="TextBox 6"/>
          <p:cNvSpPr txBox="1"/>
          <p:nvPr/>
        </p:nvSpPr>
        <p:spPr>
          <a:xfrm>
            <a:off x="10742703" y="-48960"/>
            <a:ext cx="708247" cy="1200329"/>
          </a:xfrm>
          <a:prstGeom prst="rect">
            <a:avLst/>
          </a:prstGeom>
          <a:noFill/>
        </p:spPr>
        <p:txBody>
          <a:bodyPr wrap="square" rtlCol="0">
            <a:spAutoFit/>
          </a:bodyPr>
          <a:lstStyle/>
          <a:p>
            <a:r>
              <a:rPr lang="en-GB" sz="7200" dirty="0">
                <a:latin typeface="Anglodavek" panose="02000500000000000000" pitchFamily="2" charset="0"/>
              </a:rPr>
              <a:t>4</a:t>
            </a:r>
          </a:p>
        </p:txBody>
      </p:sp>
    </p:spTree>
    <p:extLst>
      <p:ext uri="{BB962C8B-B14F-4D97-AF65-F5344CB8AC3E}">
        <p14:creationId xmlns:p14="http://schemas.microsoft.com/office/powerpoint/2010/main" val="328546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did we develop? – Magic Downfall</a:t>
            </a:r>
          </a:p>
        </p:txBody>
      </p:sp>
      <p:sp>
        <p:nvSpPr>
          <p:cNvPr id="3" name="Content Placeholder 2"/>
          <p:cNvSpPr>
            <a:spLocks noGrp="1"/>
          </p:cNvSpPr>
          <p:nvPr>
            <p:ph idx="1"/>
          </p:nvPr>
        </p:nvSpPr>
        <p:spPr>
          <a:xfrm>
            <a:off x="576650" y="1853248"/>
            <a:ext cx="10874300" cy="4638168"/>
          </a:xfrm>
        </p:spPr>
        <p:txBody>
          <a:bodyPr>
            <a:normAutofit/>
          </a:bodyPr>
          <a:lstStyle/>
          <a:p>
            <a:pPr marL="0" indent="0">
              <a:buNone/>
            </a:pPr>
            <a:r>
              <a:rPr lang="en-US" sz="1400" b="1" u="sng" dirty="0"/>
              <a:t>Intended audience </a:t>
            </a:r>
          </a:p>
          <a:p>
            <a:pPr marL="0" indent="0">
              <a:buNone/>
            </a:pPr>
            <a:r>
              <a:rPr lang="en-US" sz="1200" dirty="0"/>
              <a:t>Magic Downfall, deigned for users of age 8+ and the type of audience we hope to attract are users that love fantasy based strategy games. Which will be freely available for download on the Android play store as of today!</a:t>
            </a:r>
          </a:p>
          <a:p>
            <a:pPr marL="0" indent="0">
              <a:buNone/>
            </a:pPr>
            <a:r>
              <a:rPr lang="en-US" sz="1400" b="1" u="sng" dirty="0"/>
              <a:t>Why we think out game will attract users and why they will continue to use the game</a:t>
            </a:r>
          </a:p>
          <a:p>
            <a:pPr marL="0" indent="0">
              <a:buNone/>
            </a:pPr>
            <a:r>
              <a:rPr lang="en-US" sz="1200" dirty="0"/>
              <a:t>At Team 4 we think that overall a good game is something that is original, unheard of, and unique. So we have decided to create a game where the user has no type of attacking capabilities. You will have to use your surroundings and abilities such as Invisibility to somehow confuse, delude or escape the grasp of the guards or even boss’s that prevent you from achieving the objective.</a:t>
            </a:r>
          </a:p>
          <a:p>
            <a:pPr marL="0" indent="0">
              <a:buNone/>
            </a:pPr>
            <a:r>
              <a:rPr lang="en-US" sz="1400" b="1" u="sng" dirty="0"/>
              <a:t>Technologies used to complete our project:</a:t>
            </a:r>
          </a:p>
          <a:p>
            <a:pPr marL="0" indent="0">
              <a:buNone/>
            </a:pPr>
            <a:r>
              <a:rPr lang="en-US" sz="1200" dirty="0"/>
              <a:t>Unity – This allowed us to manipulate objects within a scene that we created and apply scripts that give these object functionality.</a:t>
            </a:r>
          </a:p>
          <a:p>
            <a:pPr marL="0" indent="0">
              <a:buNone/>
            </a:pPr>
            <a:r>
              <a:rPr lang="en-US" sz="1200" dirty="0"/>
              <a:t>Unity Asset store – Provided us with most of our objects such as: Walls, floors, the protagonist and antagonists</a:t>
            </a:r>
          </a:p>
          <a:p>
            <a:pPr marL="0" indent="0">
              <a:buNone/>
            </a:pPr>
            <a:r>
              <a:rPr lang="en-US" sz="1200" dirty="0"/>
              <a:t>Visual Studio – The programming environment we used to write our C# scripts</a:t>
            </a:r>
          </a:p>
          <a:p>
            <a:pPr marL="0" indent="0">
              <a:buNone/>
            </a:pPr>
            <a:r>
              <a:rPr lang="en-US" sz="1200" dirty="0"/>
              <a:t>Photoshop – Used to create textures and buttons for of menu pages</a:t>
            </a:r>
          </a:p>
          <a:p>
            <a:pPr marL="0" indent="0">
              <a:buNone/>
            </a:pPr>
            <a:r>
              <a:rPr lang="en-US" sz="1200" dirty="0"/>
              <a:t>Microsoft Excel – Used in the creation of our project plan. This document contained phases that we as a team set our self's as milestones </a:t>
            </a:r>
          </a:p>
          <a:p>
            <a:pPr marL="0" indent="0">
              <a:buNone/>
            </a:pPr>
            <a:r>
              <a:rPr lang="en-US" sz="1200" dirty="0"/>
              <a:t>Twistedwave Audio Editor – Used for the creation and editing of sounds for asset such as: foot steps, dying, menu button clicks and for the main menu</a:t>
            </a:r>
          </a:p>
          <a:p>
            <a:pPr marL="0" indent="0">
              <a:buNone/>
            </a:pPr>
            <a:endParaRPr lang="en-GB" sz="1200" dirty="0"/>
          </a:p>
        </p:txBody>
      </p:sp>
      <p:sp>
        <p:nvSpPr>
          <p:cNvPr id="10" name="TextBox 9"/>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11" name="TextBox 10"/>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spTree>
    <p:extLst>
      <p:ext uri="{BB962C8B-B14F-4D97-AF65-F5344CB8AC3E}">
        <p14:creationId xmlns:p14="http://schemas.microsoft.com/office/powerpoint/2010/main" val="4131665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a:t>Team Roles and individual tasks:</a:t>
            </a:r>
            <a:br>
              <a:rPr lang="en-GB" u="sng" dirty="0"/>
            </a:br>
            <a:endParaRPr lang="en-GB" dirty="0"/>
          </a:p>
        </p:txBody>
      </p:sp>
      <p:sp>
        <p:nvSpPr>
          <p:cNvPr id="4" name="Rectangle 3"/>
          <p:cNvSpPr/>
          <p:nvPr/>
        </p:nvSpPr>
        <p:spPr>
          <a:xfrm>
            <a:off x="646111" y="1416039"/>
            <a:ext cx="8160138" cy="5078313"/>
          </a:xfrm>
          <a:prstGeom prst="rect">
            <a:avLst/>
          </a:prstGeom>
        </p:spPr>
        <p:txBody>
          <a:bodyPr wrap="square">
            <a:spAutoFit/>
          </a:bodyPr>
          <a:lstStyle/>
          <a:p>
            <a:r>
              <a:rPr lang="en-GB" b="1" u="sng" dirty="0"/>
              <a:t>Jonathan Morgan </a:t>
            </a:r>
          </a:p>
          <a:p>
            <a:r>
              <a:rPr lang="en-GB" dirty="0"/>
              <a:t>	Job Role: Project Manager</a:t>
            </a:r>
          </a:p>
          <a:p>
            <a:r>
              <a:rPr lang="en-GB" dirty="0"/>
              <a:t>	: Level Design</a:t>
            </a:r>
          </a:p>
          <a:p>
            <a:endParaRPr lang="en-GB" dirty="0"/>
          </a:p>
          <a:p>
            <a:r>
              <a:rPr lang="en-GB" b="1" u="sng" dirty="0"/>
              <a:t>Elliott Bowman</a:t>
            </a:r>
          </a:p>
          <a:p>
            <a:r>
              <a:rPr lang="en-GB" dirty="0"/>
              <a:t>	Job Role: Secretary</a:t>
            </a:r>
          </a:p>
          <a:p>
            <a:r>
              <a:rPr lang="en-GB" dirty="0"/>
              <a:t>	: Time Rewind and invisibility ability, crystal pick ups, camera 	controls, targeting </a:t>
            </a:r>
          </a:p>
          <a:p>
            <a:r>
              <a:rPr lang="en-GB" dirty="0"/>
              <a:t> </a:t>
            </a:r>
          </a:p>
          <a:p>
            <a:r>
              <a:rPr lang="en-GB" b="1" u="sng" dirty="0"/>
              <a:t>Ethan Audley</a:t>
            </a:r>
          </a:p>
          <a:p>
            <a:r>
              <a:rPr lang="en-GB" dirty="0"/>
              <a:t>	: Main UI Designer, Morph ability, crystal pick ups, scoring, 	timers, joystick controls, health and mana sliders</a:t>
            </a:r>
          </a:p>
          <a:p>
            <a:r>
              <a:rPr lang="en-GB" dirty="0"/>
              <a:t> </a:t>
            </a:r>
          </a:p>
          <a:p>
            <a:pPr lvl="1"/>
            <a:r>
              <a:rPr lang="en-GB" dirty="0"/>
              <a:t>	</a:t>
            </a:r>
          </a:p>
          <a:p>
            <a:r>
              <a:rPr lang="en-GB" b="1" u="sng" dirty="0"/>
              <a:t>Jacob Major</a:t>
            </a:r>
          </a:p>
          <a:p>
            <a:pPr lvl="2"/>
            <a:r>
              <a:rPr lang="en-GB" dirty="0"/>
              <a:t>Job Role : Chairman</a:t>
            </a:r>
          </a:p>
          <a:p>
            <a:pPr lvl="2"/>
            <a:r>
              <a:rPr lang="en-GB" dirty="0"/>
              <a:t>: Characters, AI, UI design, protagonist movement with attacking and animations, music/sounds</a:t>
            </a:r>
          </a:p>
        </p:txBody>
      </p:sp>
      <p:sp>
        <p:nvSpPr>
          <p:cNvPr id="7" name="TextBox 6"/>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8" name="TextBox 7"/>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spTree>
    <p:extLst>
      <p:ext uri="{BB962C8B-B14F-4D97-AF65-F5344CB8AC3E}">
        <p14:creationId xmlns:p14="http://schemas.microsoft.com/office/powerpoint/2010/main" val="2725656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 y="509868"/>
            <a:ext cx="9404723" cy="1400530"/>
          </a:xfrm>
        </p:spPr>
        <p:txBody>
          <a:bodyPr/>
          <a:lstStyle/>
          <a:p>
            <a:r>
              <a:rPr lang="en-GB" dirty="0"/>
              <a:t>The Levels</a:t>
            </a:r>
            <a:br>
              <a:rPr lang="en-GB" dirty="0"/>
            </a:br>
            <a:endParaRPr lang="en-GB" dirty="0"/>
          </a:p>
        </p:txBody>
      </p:sp>
      <p:pic>
        <p:nvPicPr>
          <p:cNvPr id="4" name="Picture 3"/>
          <p:cNvPicPr>
            <a:picLocks noChangeAspect="1"/>
          </p:cNvPicPr>
          <p:nvPr/>
        </p:nvPicPr>
        <p:blipFill rotWithShape="1">
          <a:blip r:embed="rId2"/>
          <a:srcRect l="20391" t="12778" r="34687" b="40139"/>
          <a:stretch/>
        </p:blipFill>
        <p:spPr>
          <a:xfrm>
            <a:off x="195629" y="1432777"/>
            <a:ext cx="3543318" cy="2533649"/>
          </a:xfrm>
          <a:prstGeom prst="rect">
            <a:avLst/>
          </a:prstGeom>
        </p:spPr>
      </p:pic>
      <p:pic>
        <p:nvPicPr>
          <p:cNvPr id="5" name="Picture 4"/>
          <p:cNvPicPr>
            <a:picLocks noChangeAspect="1"/>
          </p:cNvPicPr>
          <p:nvPr/>
        </p:nvPicPr>
        <p:blipFill rotWithShape="1">
          <a:blip r:embed="rId3"/>
          <a:srcRect l="21328" t="22639" r="30390" b="52917"/>
          <a:stretch/>
        </p:blipFill>
        <p:spPr>
          <a:xfrm rot="5400000">
            <a:off x="9158654" y="3792364"/>
            <a:ext cx="4119196" cy="1359144"/>
          </a:xfrm>
          <a:prstGeom prst="rect">
            <a:avLst/>
          </a:prstGeom>
        </p:spPr>
      </p:pic>
      <p:pic>
        <p:nvPicPr>
          <p:cNvPr id="6" name="Picture 5"/>
          <p:cNvPicPr>
            <a:picLocks noChangeAspect="1"/>
          </p:cNvPicPr>
          <p:nvPr/>
        </p:nvPicPr>
        <p:blipFill rotWithShape="1">
          <a:blip r:embed="rId4"/>
          <a:srcRect l="25781" t="13611" r="30235" b="40139"/>
          <a:stretch/>
        </p:blipFill>
        <p:spPr>
          <a:xfrm>
            <a:off x="195629" y="4042626"/>
            <a:ext cx="3543318" cy="2556727"/>
          </a:xfrm>
          <a:prstGeom prst="rect">
            <a:avLst/>
          </a:prstGeom>
        </p:spPr>
      </p:pic>
      <p:sp>
        <p:nvSpPr>
          <p:cNvPr id="7" name="TextBox 6"/>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8" name="TextBox 7"/>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pic>
        <p:nvPicPr>
          <p:cNvPr id="9" name="Picture 8"/>
          <p:cNvPicPr>
            <a:picLocks noChangeAspect="1"/>
          </p:cNvPicPr>
          <p:nvPr/>
        </p:nvPicPr>
        <p:blipFill rotWithShape="1">
          <a:blip r:embed="rId5"/>
          <a:srcRect l="34390" t="13194" r="41328" b="40833"/>
          <a:stretch/>
        </p:blipFill>
        <p:spPr>
          <a:xfrm>
            <a:off x="3833446" y="4042625"/>
            <a:ext cx="3239741" cy="2556727"/>
          </a:xfrm>
          <a:prstGeom prst="rect">
            <a:avLst/>
          </a:prstGeom>
        </p:spPr>
      </p:pic>
      <p:pic>
        <p:nvPicPr>
          <p:cNvPr id="10" name="Picture 9"/>
          <p:cNvPicPr>
            <a:picLocks noChangeAspect="1"/>
          </p:cNvPicPr>
          <p:nvPr/>
        </p:nvPicPr>
        <p:blipFill rotWithShape="1">
          <a:blip r:embed="rId6"/>
          <a:srcRect l="16641" t="14027" r="35000" b="41053"/>
          <a:stretch/>
        </p:blipFill>
        <p:spPr>
          <a:xfrm>
            <a:off x="3833446" y="1432776"/>
            <a:ext cx="3239741" cy="2533649"/>
          </a:xfrm>
          <a:prstGeom prst="rect">
            <a:avLst/>
          </a:prstGeom>
        </p:spPr>
      </p:pic>
      <p:sp>
        <p:nvSpPr>
          <p:cNvPr id="11" name="TextBox 10"/>
          <p:cNvSpPr txBox="1"/>
          <p:nvPr/>
        </p:nvSpPr>
        <p:spPr>
          <a:xfrm>
            <a:off x="7244862" y="1503485"/>
            <a:ext cx="3103684" cy="4524315"/>
          </a:xfrm>
          <a:prstGeom prst="rect">
            <a:avLst/>
          </a:prstGeom>
          <a:noFill/>
        </p:spPr>
        <p:txBody>
          <a:bodyPr wrap="square" rtlCol="0">
            <a:spAutoFit/>
          </a:bodyPr>
          <a:lstStyle/>
          <a:p>
            <a:r>
              <a:rPr lang="en-GB" dirty="0"/>
              <a:t>Levels:</a:t>
            </a:r>
          </a:p>
          <a:p>
            <a:pPr marL="285750" indent="-285750">
              <a:buFont typeface="Arial" panose="020B0604020202020204" pitchFamily="34" charset="0"/>
              <a:buChar char="•"/>
            </a:pPr>
            <a:r>
              <a:rPr lang="en-GB" dirty="0"/>
              <a:t>The level design has stayed the same.</a:t>
            </a:r>
          </a:p>
          <a:p>
            <a:pPr marL="285750" indent="-285750">
              <a:buFont typeface="Arial" panose="020B0604020202020204" pitchFamily="34" charset="0"/>
              <a:buChar char="•"/>
            </a:pPr>
            <a:r>
              <a:rPr lang="en-GB" dirty="0"/>
              <a:t>We have stuck to the main theme as before and tried to continue it across all levels.</a:t>
            </a:r>
          </a:p>
          <a:p>
            <a:pPr marL="285750" indent="-285750">
              <a:buFont typeface="Arial" panose="020B0604020202020204" pitchFamily="34" charset="0"/>
              <a:buChar char="•"/>
            </a:pPr>
            <a:r>
              <a:rPr lang="en-GB" dirty="0"/>
              <a:t>Assets packs used :</a:t>
            </a:r>
          </a:p>
          <a:p>
            <a:r>
              <a:rPr lang="en-GB" dirty="0"/>
              <a:t>	Voxel Dungeon</a:t>
            </a:r>
          </a:p>
          <a:p>
            <a:r>
              <a:rPr lang="en-GB" dirty="0"/>
              <a:t>	StoneKeep</a:t>
            </a:r>
          </a:p>
          <a:p>
            <a:endParaRPr lang="en-GB" dirty="0"/>
          </a:p>
          <a:p>
            <a:r>
              <a:rPr lang="en-GB" dirty="0"/>
              <a:t>Issues we had/fixed</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63774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 Pickups </a:t>
            </a:r>
          </a:p>
        </p:txBody>
      </p:sp>
      <p:pic>
        <p:nvPicPr>
          <p:cNvPr id="4" name="Picture 3"/>
          <p:cNvPicPr>
            <a:picLocks noChangeAspect="1"/>
          </p:cNvPicPr>
          <p:nvPr/>
        </p:nvPicPr>
        <p:blipFill rotWithShape="1">
          <a:blip r:embed="rId2"/>
          <a:srcRect l="11172" t="20694" r="72891" b="51528"/>
          <a:stretch/>
        </p:blipFill>
        <p:spPr>
          <a:xfrm>
            <a:off x="323850" y="1409699"/>
            <a:ext cx="1943100" cy="1905001"/>
          </a:xfrm>
          <a:prstGeom prst="rect">
            <a:avLst/>
          </a:prstGeom>
        </p:spPr>
      </p:pic>
      <p:sp>
        <p:nvSpPr>
          <p:cNvPr id="5" name="TextBox 4"/>
          <p:cNvSpPr txBox="1"/>
          <p:nvPr/>
        </p:nvSpPr>
        <p:spPr>
          <a:xfrm>
            <a:off x="571500" y="3314700"/>
            <a:ext cx="2057400" cy="369332"/>
          </a:xfrm>
          <a:prstGeom prst="rect">
            <a:avLst/>
          </a:prstGeom>
          <a:noFill/>
        </p:spPr>
        <p:txBody>
          <a:bodyPr wrap="square" rtlCol="0">
            <a:spAutoFit/>
          </a:bodyPr>
          <a:lstStyle/>
          <a:p>
            <a:r>
              <a:rPr lang="en-GB" dirty="0"/>
              <a:t>Invis Crystal</a:t>
            </a:r>
          </a:p>
        </p:txBody>
      </p:sp>
      <p:pic>
        <p:nvPicPr>
          <p:cNvPr id="6" name="Picture 5"/>
          <p:cNvPicPr>
            <a:picLocks noChangeAspect="1"/>
          </p:cNvPicPr>
          <p:nvPr/>
        </p:nvPicPr>
        <p:blipFill rotWithShape="1">
          <a:blip r:embed="rId3"/>
          <a:srcRect l="13672" t="20556" r="73203" b="55693"/>
          <a:stretch/>
        </p:blipFill>
        <p:spPr>
          <a:xfrm>
            <a:off x="323850" y="3758249"/>
            <a:ext cx="1943100" cy="1929325"/>
          </a:xfrm>
          <a:prstGeom prst="rect">
            <a:avLst/>
          </a:prstGeom>
        </p:spPr>
      </p:pic>
      <p:sp>
        <p:nvSpPr>
          <p:cNvPr id="7" name="TextBox 6"/>
          <p:cNvSpPr txBox="1"/>
          <p:nvPr/>
        </p:nvSpPr>
        <p:spPr>
          <a:xfrm>
            <a:off x="571500" y="5770482"/>
            <a:ext cx="2057400" cy="369332"/>
          </a:xfrm>
          <a:prstGeom prst="rect">
            <a:avLst/>
          </a:prstGeom>
          <a:noFill/>
        </p:spPr>
        <p:txBody>
          <a:bodyPr wrap="square" rtlCol="0">
            <a:spAutoFit/>
          </a:bodyPr>
          <a:lstStyle/>
          <a:p>
            <a:r>
              <a:rPr lang="en-GB" dirty="0"/>
              <a:t>HP Crystal</a:t>
            </a:r>
          </a:p>
        </p:txBody>
      </p:sp>
      <p:pic>
        <p:nvPicPr>
          <p:cNvPr id="8" name="Picture 7"/>
          <p:cNvPicPr>
            <a:picLocks noChangeAspect="1"/>
          </p:cNvPicPr>
          <p:nvPr/>
        </p:nvPicPr>
        <p:blipFill rotWithShape="1">
          <a:blip r:embed="rId4"/>
          <a:srcRect l="12734" t="21667" r="73203" b="54722"/>
          <a:stretch/>
        </p:blipFill>
        <p:spPr>
          <a:xfrm>
            <a:off x="2743200" y="1409699"/>
            <a:ext cx="1990725" cy="1905001"/>
          </a:xfrm>
          <a:prstGeom prst="rect">
            <a:avLst/>
          </a:prstGeom>
        </p:spPr>
      </p:pic>
      <p:sp>
        <p:nvSpPr>
          <p:cNvPr id="9" name="TextBox 8"/>
          <p:cNvSpPr txBox="1"/>
          <p:nvPr/>
        </p:nvSpPr>
        <p:spPr>
          <a:xfrm>
            <a:off x="2876550" y="3314700"/>
            <a:ext cx="2057400" cy="369332"/>
          </a:xfrm>
          <a:prstGeom prst="rect">
            <a:avLst/>
          </a:prstGeom>
          <a:noFill/>
        </p:spPr>
        <p:txBody>
          <a:bodyPr wrap="square" rtlCol="0">
            <a:spAutoFit/>
          </a:bodyPr>
          <a:lstStyle/>
          <a:p>
            <a:r>
              <a:rPr lang="en-GB" dirty="0"/>
              <a:t>Mana Crystal</a:t>
            </a:r>
          </a:p>
        </p:txBody>
      </p:sp>
      <p:pic>
        <p:nvPicPr>
          <p:cNvPr id="10" name="Picture 9"/>
          <p:cNvPicPr>
            <a:picLocks noChangeAspect="1"/>
          </p:cNvPicPr>
          <p:nvPr/>
        </p:nvPicPr>
        <p:blipFill rotWithShape="1">
          <a:blip r:embed="rId5"/>
          <a:srcRect l="13202" t="22083" r="74220" b="52875"/>
          <a:stretch/>
        </p:blipFill>
        <p:spPr>
          <a:xfrm>
            <a:off x="2743199" y="3758249"/>
            <a:ext cx="1990725" cy="1929325"/>
          </a:xfrm>
          <a:prstGeom prst="rect">
            <a:avLst/>
          </a:prstGeom>
        </p:spPr>
      </p:pic>
      <p:sp>
        <p:nvSpPr>
          <p:cNvPr id="11" name="TextBox 10"/>
          <p:cNvSpPr txBox="1"/>
          <p:nvPr/>
        </p:nvSpPr>
        <p:spPr>
          <a:xfrm>
            <a:off x="2876550" y="5761791"/>
            <a:ext cx="2057400" cy="369332"/>
          </a:xfrm>
          <a:prstGeom prst="rect">
            <a:avLst/>
          </a:prstGeom>
          <a:noFill/>
        </p:spPr>
        <p:txBody>
          <a:bodyPr wrap="square" rtlCol="0">
            <a:spAutoFit/>
          </a:bodyPr>
          <a:lstStyle/>
          <a:p>
            <a:r>
              <a:rPr lang="en-GB" dirty="0"/>
              <a:t>Morph Crystal</a:t>
            </a:r>
          </a:p>
        </p:txBody>
      </p:sp>
      <p:pic>
        <p:nvPicPr>
          <p:cNvPr id="12" name="Picture 11"/>
          <p:cNvPicPr>
            <a:picLocks noChangeAspect="1"/>
          </p:cNvPicPr>
          <p:nvPr/>
        </p:nvPicPr>
        <p:blipFill rotWithShape="1">
          <a:blip r:embed="rId6"/>
          <a:srcRect l="12734" t="22917" r="73204" b="51666"/>
          <a:stretch/>
        </p:blipFill>
        <p:spPr>
          <a:xfrm>
            <a:off x="4933950" y="2624774"/>
            <a:ext cx="1897064" cy="1928682"/>
          </a:xfrm>
          <a:prstGeom prst="rect">
            <a:avLst/>
          </a:prstGeom>
        </p:spPr>
      </p:pic>
      <p:sp>
        <p:nvSpPr>
          <p:cNvPr id="13" name="TextBox 12"/>
          <p:cNvSpPr txBox="1"/>
          <p:nvPr/>
        </p:nvSpPr>
        <p:spPr>
          <a:xfrm>
            <a:off x="5067300" y="4523036"/>
            <a:ext cx="2057400" cy="369332"/>
          </a:xfrm>
          <a:prstGeom prst="rect">
            <a:avLst/>
          </a:prstGeom>
          <a:noFill/>
        </p:spPr>
        <p:txBody>
          <a:bodyPr wrap="square" rtlCol="0">
            <a:spAutoFit/>
          </a:bodyPr>
          <a:lstStyle/>
          <a:p>
            <a:r>
              <a:rPr lang="en-GB" dirty="0"/>
              <a:t>Time Crystal</a:t>
            </a:r>
          </a:p>
        </p:txBody>
      </p:sp>
      <p:pic>
        <p:nvPicPr>
          <p:cNvPr id="14" name="Picture 13"/>
          <p:cNvPicPr>
            <a:picLocks noChangeAspect="1"/>
          </p:cNvPicPr>
          <p:nvPr/>
        </p:nvPicPr>
        <p:blipFill rotWithShape="1">
          <a:blip r:embed="rId7"/>
          <a:srcRect l="4628" t="47634" r="91560" b="46709"/>
          <a:stretch/>
        </p:blipFill>
        <p:spPr>
          <a:xfrm>
            <a:off x="7441781" y="3690984"/>
            <a:ext cx="807427" cy="709954"/>
          </a:xfrm>
          <a:prstGeom prst="rect">
            <a:avLst/>
          </a:prstGeom>
        </p:spPr>
      </p:pic>
      <p:sp>
        <p:nvSpPr>
          <p:cNvPr id="16" name="TextBox 15"/>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17" name="TextBox 16"/>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pic>
        <p:nvPicPr>
          <p:cNvPr id="18" name="Picture 17"/>
          <p:cNvPicPr>
            <a:picLocks noChangeAspect="1"/>
          </p:cNvPicPr>
          <p:nvPr/>
        </p:nvPicPr>
        <p:blipFill rotWithShape="1">
          <a:blip r:embed="rId7"/>
          <a:srcRect l="8457" t="47723" r="87836" b="46277"/>
          <a:stretch/>
        </p:blipFill>
        <p:spPr>
          <a:xfrm>
            <a:off x="7441781" y="4475155"/>
            <a:ext cx="807427" cy="741245"/>
          </a:xfrm>
          <a:prstGeom prst="rect">
            <a:avLst/>
          </a:prstGeom>
        </p:spPr>
      </p:pic>
      <p:pic>
        <p:nvPicPr>
          <p:cNvPr id="19" name="Picture 18"/>
          <p:cNvPicPr>
            <a:picLocks noChangeAspect="1"/>
          </p:cNvPicPr>
          <p:nvPr/>
        </p:nvPicPr>
        <p:blipFill rotWithShape="1">
          <a:blip r:embed="rId7"/>
          <a:srcRect l="8700" t="53991" r="88049" b="40216"/>
          <a:stretch/>
        </p:blipFill>
        <p:spPr>
          <a:xfrm>
            <a:off x="7441782" y="5295274"/>
            <a:ext cx="807426" cy="815883"/>
          </a:xfrm>
          <a:prstGeom prst="rect">
            <a:avLst/>
          </a:prstGeom>
        </p:spPr>
      </p:pic>
      <p:sp>
        <p:nvSpPr>
          <p:cNvPr id="20" name="TextBox 19"/>
          <p:cNvSpPr txBox="1"/>
          <p:nvPr/>
        </p:nvSpPr>
        <p:spPr>
          <a:xfrm>
            <a:off x="7277658" y="3307961"/>
            <a:ext cx="3530113" cy="369332"/>
          </a:xfrm>
          <a:prstGeom prst="rect">
            <a:avLst/>
          </a:prstGeom>
          <a:noFill/>
        </p:spPr>
        <p:txBody>
          <a:bodyPr wrap="square" rtlCol="0">
            <a:spAutoFit/>
          </a:bodyPr>
          <a:lstStyle/>
          <a:p>
            <a:r>
              <a:rPr lang="en-GB" dirty="0"/>
              <a:t>Ability's</a:t>
            </a:r>
          </a:p>
        </p:txBody>
      </p:sp>
      <p:sp>
        <p:nvSpPr>
          <p:cNvPr id="21" name="TextBox 20"/>
          <p:cNvSpPr txBox="1"/>
          <p:nvPr/>
        </p:nvSpPr>
        <p:spPr>
          <a:xfrm>
            <a:off x="8323721" y="5504860"/>
            <a:ext cx="3454227" cy="369332"/>
          </a:xfrm>
          <a:prstGeom prst="rect">
            <a:avLst/>
          </a:prstGeom>
          <a:noFill/>
        </p:spPr>
        <p:txBody>
          <a:bodyPr wrap="square" rtlCol="0">
            <a:spAutoFit/>
          </a:bodyPr>
          <a:lstStyle/>
          <a:p>
            <a:r>
              <a:rPr lang="en-GB" dirty="0"/>
              <a:t>Time Rewind</a:t>
            </a:r>
          </a:p>
        </p:txBody>
      </p:sp>
      <p:sp>
        <p:nvSpPr>
          <p:cNvPr id="22" name="TextBox 21"/>
          <p:cNvSpPr txBox="1"/>
          <p:nvPr/>
        </p:nvSpPr>
        <p:spPr>
          <a:xfrm>
            <a:off x="8323720" y="4647421"/>
            <a:ext cx="3454227" cy="369332"/>
          </a:xfrm>
          <a:prstGeom prst="rect">
            <a:avLst/>
          </a:prstGeom>
          <a:noFill/>
        </p:spPr>
        <p:txBody>
          <a:bodyPr wrap="square" rtlCol="0">
            <a:spAutoFit/>
          </a:bodyPr>
          <a:lstStyle/>
          <a:p>
            <a:r>
              <a:rPr lang="en-GB" dirty="0"/>
              <a:t>Invisible</a:t>
            </a:r>
          </a:p>
        </p:txBody>
      </p:sp>
      <p:sp>
        <p:nvSpPr>
          <p:cNvPr id="23" name="TextBox 22"/>
          <p:cNvSpPr txBox="1"/>
          <p:nvPr/>
        </p:nvSpPr>
        <p:spPr>
          <a:xfrm>
            <a:off x="8323720" y="3898403"/>
            <a:ext cx="3454227" cy="369332"/>
          </a:xfrm>
          <a:prstGeom prst="rect">
            <a:avLst/>
          </a:prstGeom>
          <a:noFill/>
        </p:spPr>
        <p:txBody>
          <a:bodyPr wrap="square" rtlCol="0">
            <a:spAutoFit/>
          </a:bodyPr>
          <a:lstStyle/>
          <a:p>
            <a:r>
              <a:rPr lang="en-GB" dirty="0"/>
              <a:t> character morph</a:t>
            </a:r>
          </a:p>
        </p:txBody>
      </p:sp>
      <p:sp>
        <p:nvSpPr>
          <p:cNvPr id="24" name="TextBox 23"/>
          <p:cNvSpPr txBox="1"/>
          <p:nvPr/>
        </p:nvSpPr>
        <p:spPr>
          <a:xfrm>
            <a:off x="7124700" y="1437568"/>
            <a:ext cx="4295776" cy="646331"/>
          </a:xfrm>
          <a:prstGeom prst="rect">
            <a:avLst/>
          </a:prstGeom>
          <a:noFill/>
        </p:spPr>
        <p:txBody>
          <a:bodyPr wrap="square" rtlCol="0">
            <a:spAutoFit/>
          </a:bodyPr>
          <a:lstStyle/>
          <a:p>
            <a:r>
              <a:rPr lang="en-GB" dirty="0"/>
              <a:t>What's changed / fixed :</a:t>
            </a:r>
          </a:p>
          <a:p>
            <a:endParaRPr lang="en-GB" dirty="0"/>
          </a:p>
        </p:txBody>
      </p:sp>
    </p:spTree>
    <p:extLst>
      <p:ext uri="{BB962C8B-B14F-4D97-AF65-F5344CB8AC3E}">
        <p14:creationId xmlns:p14="http://schemas.microsoft.com/office/powerpoint/2010/main" val="2716236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Character</a:t>
            </a:r>
          </a:p>
        </p:txBody>
      </p:sp>
      <p:pic>
        <p:nvPicPr>
          <p:cNvPr id="4" name="Picture 3"/>
          <p:cNvPicPr>
            <a:picLocks noChangeAspect="1"/>
          </p:cNvPicPr>
          <p:nvPr/>
        </p:nvPicPr>
        <p:blipFill>
          <a:blip r:embed="rId2"/>
          <a:stretch>
            <a:fillRect/>
          </a:stretch>
        </p:blipFill>
        <p:spPr>
          <a:xfrm>
            <a:off x="368321" y="1446484"/>
            <a:ext cx="1835107" cy="4898483"/>
          </a:xfrm>
          <a:prstGeom prst="rect">
            <a:avLst/>
          </a:prstGeom>
        </p:spPr>
      </p:pic>
      <p:sp>
        <p:nvSpPr>
          <p:cNvPr id="5" name="TextBox 4"/>
          <p:cNvSpPr txBox="1"/>
          <p:nvPr/>
        </p:nvSpPr>
        <p:spPr>
          <a:xfrm>
            <a:off x="2371725" y="1446484"/>
            <a:ext cx="4295776" cy="2585323"/>
          </a:xfrm>
          <a:prstGeom prst="rect">
            <a:avLst/>
          </a:prstGeom>
          <a:noFill/>
        </p:spPr>
        <p:txBody>
          <a:bodyPr wrap="square" rtlCol="0">
            <a:spAutoFit/>
          </a:bodyPr>
          <a:lstStyle/>
          <a:p>
            <a:r>
              <a:rPr lang="en-GB" dirty="0"/>
              <a:t>What's changed / fixed :</a:t>
            </a:r>
          </a:p>
          <a:p>
            <a:pPr marL="285750" indent="-285750">
              <a:buFont typeface="Arial" panose="020B0604020202020204" pitchFamily="34" charset="0"/>
              <a:buChar char="•"/>
            </a:pPr>
            <a:r>
              <a:rPr lang="en-GB" dirty="0"/>
              <a:t>Character has more animations e.g. run, walk, death…</a:t>
            </a:r>
          </a:p>
          <a:p>
            <a:pPr marL="285750" indent="-285750">
              <a:buFont typeface="Arial" panose="020B0604020202020204" pitchFamily="34" charset="0"/>
              <a:buChar char="•"/>
            </a:pPr>
            <a:r>
              <a:rPr lang="en-GB" dirty="0"/>
              <a:t>Has health and mana</a:t>
            </a:r>
          </a:p>
          <a:p>
            <a:pPr marL="285750" indent="-285750">
              <a:buFont typeface="Arial" panose="020B0604020202020204" pitchFamily="34" charset="0"/>
              <a:buChar char="•"/>
            </a:pPr>
            <a:r>
              <a:rPr lang="en-GB" dirty="0"/>
              <a:t>Can use ability's depending on what has been collected</a:t>
            </a:r>
          </a:p>
          <a:p>
            <a:pPr marL="285750" indent="-285750">
              <a:buFont typeface="Arial" panose="020B0604020202020204" pitchFamily="34" charset="0"/>
              <a:buChar char="•"/>
            </a:pPr>
            <a:r>
              <a:rPr lang="en-GB" dirty="0"/>
              <a:t>Issues with animation </a:t>
            </a:r>
          </a:p>
          <a:p>
            <a:pPr marL="285750" indent="-285750">
              <a:buFont typeface="Arial" panose="020B0604020202020204" pitchFamily="34" charset="0"/>
              <a:buChar char="•"/>
            </a:pPr>
            <a:r>
              <a:rPr lang="en-GB" dirty="0"/>
              <a:t>Walking up stairs</a:t>
            </a:r>
          </a:p>
          <a:p>
            <a:endParaRPr lang="en-GB" dirty="0"/>
          </a:p>
        </p:txBody>
      </p:sp>
      <p:sp>
        <p:nvSpPr>
          <p:cNvPr id="6" name="TextBox 5"/>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7" name="TextBox 6"/>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pic>
        <p:nvPicPr>
          <p:cNvPr id="8" name="Picture 7"/>
          <p:cNvPicPr>
            <a:picLocks noChangeAspect="1"/>
          </p:cNvPicPr>
          <p:nvPr/>
        </p:nvPicPr>
        <p:blipFill rotWithShape="1">
          <a:blip r:embed="rId3"/>
          <a:srcRect l="26640" t="13611" r="34922" b="43472"/>
          <a:stretch/>
        </p:blipFill>
        <p:spPr>
          <a:xfrm>
            <a:off x="2371725" y="4173441"/>
            <a:ext cx="3457575" cy="2171526"/>
          </a:xfrm>
          <a:prstGeom prst="rect">
            <a:avLst/>
          </a:prstGeom>
        </p:spPr>
      </p:pic>
      <p:sp>
        <p:nvSpPr>
          <p:cNvPr id="9" name="TextBox 8"/>
          <p:cNvSpPr txBox="1"/>
          <p:nvPr/>
        </p:nvSpPr>
        <p:spPr>
          <a:xfrm>
            <a:off x="7711732" y="1299749"/>
            <a:ext cx="2339102" cy="369332"/>
          </a:xfrm>
          <a:prstGeom prst="rect">
            <a:avLst/>
          </a:prstGeom>
          <a:noFill/>
        </p:spPr>
        <p:txBody>
          <a:bodyPr wrap="none" rtlCol="0">
            <a:spAutoFit/>
          </a:bodyPr>
          <a:lstStyle/>
          <a:p>
            <a:r>
              <a:rPr lang="en-GB" dirty="0"/>
              <a:t>Character in game</a:t>
            </a:r>
          </a:p>
        </p:txBody>
      </p:sp>
    </p:spTree>
    <p:extLst>
      <p:ext uri="{BB962C8B-B14F-4D97-AF65-F5344CB8AC3E}">
        <p14:creationId xmlns:p14="http://schemas.microsoft.com/office/powerpoint/2010/main" val="3777066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Enemies </a:t>
            </a:r>
          </a:p>
        </p:txBody>
      </p:sp>
      <p:pic>
        <p:nvPicPr>
          <p:cNvPr id="4" name="Picture 3"/>
          <p:cNvPicPr>
            <a:picLocks noChangeAspect="1"/>
          </p:cNvPicPr>
          <p:nvPr/>
        </p:nvPicPr>
        <p:blipFill>
          <a:blip r:embed="rId2"/>
          <a:stretch>
            <a:fillRect/>
          </a:stretch>
        </p:blipFill>
        <p:spPr>
          <a:xfrm>
            <a:off x="509588" y="1404938"/>
            <a:ext cx="1895475" cy="4829175"/>
          </a:xfrm>
          <a:prstGeom prst="rect">
            <a:avLst/>
          </a:prstGeom>
        </p:spPr>
      </p:pic>
      <p:pic>
        <p:nvPicPr>
          <p:cNvPr id="5" name="Picture 4"/>
          <p:cNvPicPr>
            <a:picLocks noChangeAspect="1"/>
          </p:cNvPicPr>
          <p:nvPr/>
        </p:nvPicPr>
        <p:blipFill rotWithShape="1">
          <a:blip r:embed="rId3"/>
          <a:srcRect l="25703" t="12778" r="30000" b="40000"/>
          <a:stretch/>
        </p:blipFill>
        <p:spPr>
          <a:xfrm>
            <a:off x="2590800" y="4186710"/>
            <a:ext cx="3414346" cy="2047403"/>
          </a:xfrm>
          <a:prstGeom prst="rect">
            <a:avLst/>
          </a:prstGeom>
        </p:spPr>
      </p:pic>
      <p:sp>
        <p:nvSpPr>
          <p:cNvPr id="6" name="TextBox 5"/>
          <p:cNvSpPr txBox="1"/>
          <p:nvPr/>
        </p:nvSpPr>
        <p:spPr>
          <a:xfrm>
            <a:off x="2590800" y="1409701"/>
            <a:ext cx="4295776" cy="2862322"/>
          </a:xfrm>
          <a:prstGeom prst="rect">
            <a:avLst/>
          </a:prstGeom>
          <a:noFill/>
        </p:spPr>
        <p:txBody>
          <a:bodyPr wrap="square" rtlCol="0">
            <a:spAutoFit/>
          </a:bodyPr>
          <a:lstStyle/>
          <a:p>
            <a:r>
              <a:rPr lang="en-GB" dirty="0"/>
              <a:t>What's changed / fixed :</a:t>
            </a:r>
          </a:p>
          <a:p>
            <a:pPr marL="285750" indent="-285750">
              <a:buFont typeface="Arial" panose="020B0604020202020204" pitchFamily="34" charset="0"/>
              <a:buChar char="•"/>
            </a:pPr>
            <a:r>
              <a:rPr lang="en-GB" dirty="0"/>
              <a:t>Enemy now is able to attack more than once </a:t>
            </a:r>
          </a:p>
          <a:p>
            <a:pPr marL="285750" indent="-285750">
              <a:buFont typeface="Arial" panose="020B0604020202020204" pitchFamily="34" charset="0"/>
              <a:buChar char="•"/>
            </a:pPr>
            <a:r>
              <a:rPr lang="en-GB" dirty="0"/>
              <a:t>Has a selective range to see, to be able to spot character</a:t>
            </a:r>
          </a:p>
          <a:p>
            <a:pPr marL="285750" indent="-285750">
              <a:buFont typeface="Arial" panose="020B0604020202020204" pitchFamily="34" charset="0"/>
              <a:buChar char="•"/>
            </a:pPr>
            <a:r>
              <a:rPr lang="en-GB" dirty="0"/>
              <a:t>Now has health bar implemented </a:t>
            </a:r>
          </a:p>
          <a:p>
            <a:pPr marL="285750" indent="-285750">
              <a:buFont typeface="Arial" panose="020B0604020202020204" pitchFamily="34" charset="0"/>
              <a:buChar char="•"/>
            </a:pPr>
            <a:r>
              <a:rPr lang="en-GB" dirty="0"/>
              <a:t>Has multiple animations </a:t>
            </a:r>
          </a:p>
          <a:p>
            <a:pPr marL="285750" indent="-285750">
              <a:buFont typeface="Arial" panose="020B0604020202020204" pitchFamily="34" charset="0"/>
              <a:buChar char="•"/>
            </a:pPr>
            <a:endParaRPr lang="en-GB" dirty="0"/>
          </a:p>
          <a:p>
            <a:endParaRPr lang="en-GB" dirty="0"/>
          </a:p>
          <a:p>
            <a:endParaRPr lang="en-GB" dirty="0"/>
          </a:p>
        </p:txBody>
      </p:sp>
      <p:sp>
        <p:nvSpPr>
          <p:cNvPr id="7" name="TextBox 6"/>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8" name="TextBox 7"/>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sp>
        <p:nvSpPr>
          <p:cNvPr id="9" name="TextBox 8"/>
          <p:cNvSpPr txBox="1"/>
          <p:nvPr/>
        </p:nvSpPr>
        <p:spPr>
          <a:xfrm>
            <a:off x="8405835" y="1299749"/>
            <a:ext cx="1935145" cy="369332"/>
          </a:xfrm>
          <a:prstGeom prst="rect">
            <a:avLst/>
          </a:prstGeom>
          <a:noFill/>
        </p:spPr>
        <p:txBody>
          <a:bodyPr wrap="none" rtlCol="0">
            <a:spAutoFit/>
          </a:bodyPr>
          <a:lstStyle/>
          <a:p>
            <a:r>
              <a:rPr lang="en-GB" dirty="0"/>
              <a:t>Enemy in game</a:t>
            </a:r>
          </a:p>
        </p:txBody>
      </p:sp>
    </p:spTree>
    <p:extLst>
      <p:ext uri="{BB962C8B-B14F-4D97-AF65-F5344CB8AC3E}">
        <p14:creationId xmlns:p14="http://schemas.microsoft.com/office/powerpoint/2010/main" val="43894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5344" y="2438908"/>
            <a:ext cx="4337781" cy="1549077"/>
          </a:xfrm>
        </p:spPr>
        <p:txBody>
          <a:bodyPr/>
          <a:lstStyle/>
          <a:p>
            <a:pPr algn="ctr"/>
            <a:r>
              <a:rPr lang="en-GB" dirty="0"/>
              <a:t>Provide Game Demo</a:t>
            </a:r>
          </a:p>
        </p:txBody>
      </p:sp>
      <p:pic>
        <p:nvPicPr>
          <p:cNvPr id="8" name="Picture 2" descr="Image result for android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215690" y="-532194"/>
            <a:ext cx="3523226" cy="71730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un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6777" y="3900035"/>
            <a:ext cx="1879490" cy="6839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14" name="TextBox 13"/>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sp>
        <p:nvSpPr>
          <p:cNvPr id="3" name="TextBox 2"/>
          <p:cNvSpPr txBox="1"/>
          <p:nvPr/>
        </p:nvSpPr>
        <p:spPr>
          <a:xfrm>
            <a:off x="3745523" y="4929273"/>
            <a:ext cx="4844596" cy="369332"/>
          </a:xfrm>
          <a:prstGeom prst="rect">
            <a:avLst/>
          </a:prstGeom>
          <a:noFill/>
        </p:spPr>
        <p:txBody>
          <a:bodyPr wrap="none" rtlCol="0">
            <a:spAutoFit/>
          </a:bodyPr>
          <a:lstStyle/>
          <a:p>
            <a:r>
              <a:rPr lang="en-GB" dirty="0"/>
              <a:t>Game available on Android Marketplace</a:t>
            </a:r>
          </a:p>
        </p:txBody>
      </p:sp>
    </p:spTree>
    <p:extLst>
      <p:ext uri="{BB962C8B-B14F-4D97-AF65-F5344CB8AC3E}">
        <p14:creationId xmlns:p14="http://schemas.microsoft.com/office/powerpoint/2010/main" val="318699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progress:</a:t>
            </a:r>
            <a:br>
              <a:rPr lang="en-US" dirty="0"/>
            </a:br>
            <a:endParaRPr lang="en-GB" dirty="0"/>
          </a:p>
        </p:txBody>
      </p:sp>
      <p:sp>
        <p:nvSpPr>
          <p:cNvPr id="3" name="Content Placeholder 2"/>
          <p:cNvSpPr>
            <a:spLocks noGrp="1"/>
          </p:cNvSpPr>
          <p:nvPr>
            <p:ph idx="1"/>
          </p:nvPr>
        </p:nvSpPr>
        <p:spPr>
          <a:xfrm>
            <a:off x="296562" y="1299749"/>
            <a:ext cx="11565924" cy="5257570"/>
          </a:xfrm>
        </p:spPr>
        <p:txBody>
          <a:bodyPr/>
          <a:lstStyle/>
          <a:p>
            <a:pPr marL="0" indent="0">
              <a:buNone/>
            </a:pPr>
            <a:r>
              <a:rPr lang="en-US" sz="1400" b="1" u="sng" dirty="0"/>
              <a:t>Additional features/mechanism </a:t>
            </a:r>
          </a:p>
          <a:p>
            <a:pPr marL="0" indent="0">
              <a:buNone/>
            </a:pPr>
            <a:r>
              <a:rPr lang="en-US" sz="1200" dirty="0"/>
              <a:t>We decided to add ability crystals that enable the use of abilities</a:t>
            </a:r>
          </a:p>
          <a:p>
            <a:pPr marL="0" indent="0">
              <a:buNone/>
            </a:pPr>
            <a:r>
              <a:rPr lang="en-US" sz="1200" dirty="0"/>
              <a:t>Zelda style enemy approach</a:t>
            </a:r>
          </a:p>
          <a:p>
            <a:pPr marL="0" indent="0">
              <a:buNone/>
            </a:pPr>
            <a:r>
              <a:rPr lang="en-US" sz="1200" dirty="0"/>
              <a:t>Timer</a:t>
            </a:r>
          </a:p>
          <a:p>
            <a:pPr marL="0" indent="0">
              <a:buNone/>
            </a:pPr>
            <a:r>
              <a:rPr lang="en-US" sz="1200" dirty="0"/>
              <a:t>Finger gestures </a:t>
            </a:r>
          </a:p>
          <a:p>
            <a:pPr marL="0" indent="0">
              <a:buNone/>
            </a:pPr>
            <a:r>
              <a:rPr lang="en-US" sz="1200" dirty="0"/>
              <a:t>Main menu and other menus</a:t>
            </a:r>
          </a:p>
          <a:p>
            <a:pPr marL="0" indent="0">
              <a:buNone/>
            </a:pPr>
            <a:r>
              <a:rPr lang="en-US" sz="1200" dirty="0"/>
              <a:t>Sound/music</a:t>
            </a:r>
          </a:p>
          <a:p>
            <a:pPr marL="0" indent="0">
              <a:buNone/>
            </a:pPr>
            <a:r>
              <a:rPr lang="en-US" sz="1400" b="1" u="sng" dirty="0"/>
              <a:t>Issues and how we can about fixing them</a:t>
            </a:r>
          </a:p>
          <a:p>
            <a:pPr marL="0" indent="0">
              <a:buNone/>
            </a:pPr>
            <a:r>
              <a:rPr lang="en-US" sz="1200" dirty="0"/>
              <a:t>Antagonist attacking</a:t>
            </a:r>
          </a:p>
          <a:p>
            <a:pPr marL="0" indent="0">
              <a:buNone/>
            </a:pPr>
            <a:r>
              <a:rPr lang="en-US" sz="1200" dirty="0"/>
              <a:t>Camera positon</a:t>
            </a:r>
          </a:p>
          <a:p>
            <a:pPr marL="0" indent="0">
              <a:buNone/>
            </a:pPr>
            <a:r>
              <a:rPr lang="en-US" sz="1200" dirty="0"/>
              <a:t>Finger gestures </a:t>
            </a:r>
          </a:p>
          <a:p>
            <a:pPr marL="0" indent="0">
              <a:buNone/>
            </a:pPr>
            <a:r>
              <a:rPr lang="en-US" sz="1200" dirty="0"/>
              <a:t>Couching</a:t>
            </a:r>
          </a:p>
          <a:p>
            <a:pPr marL="0" indent="0">
              <a:buNone/>
            </a:pPr>
            <a:r>
              <a:rPr lang="en-US" sz="1400" b="1" u="sng" dirty="0"/>
              <a:t>Removed features/mechanism </a:t>
            </a:r>
          </a:p>
          <a:p>
            <a:pPr marL="0" indent="0">
              <a:buNone/>
            </a:pPr>
            <a:r>
              <a:rPr lang="en-US" sz="1200" dirty="0"/>
              <a:t>Jumping</a:t>
            </a:r>
          </a:p>
          <a:p>
            <a:pPr marL="0" indent="0">
              <a:buNone/>
            </a:pPr>
            <a:r>
              <a:rPr lang="en-US" sz="1200" dirty="0"/>
              <a:t>Main attack</a:t>
            </a:r>
          </a:p>
          <a:p>
            <a:pPr marL="0" indent="0">
              <a:buNone/>
            </a:pPr>
            <a:endParaRPr lang="en-US" sz="1400" dirty="0"/>
          </a:p>
        </p:txBody>
      </p:sp>
      <p:sp>
        <p:nvSpPr>
          <p:cNvPr id="12" name="TextBox 11"/>
          <p:cNvSpPr txBox="1"/>
          <p:nvPr/>
        </p:nvSpPr>
        <p:spPr>
          <a:xfrm>
            <a:off x="10050834" y="583846"/>
            <a:ext cx="1287532" cy="584775"/>
          </a:xfrm>
          <a:prstGeom prst="rect">
            <a:avLst/>
          </a:prstGeom>
          <a:noFill/>
        </p:spPr>
        <p:txBody>
          <a:bodyPr wrap="none" rtlCol="0">
            <a:spAutoFit/>
          </a:bodyPr>
          <a:lstStyle/>
          <a:p>
            <a:r>
              <a:rPr lang="en-GB" sz="3200" dirty="0">
                <a:latin typeface="Anglodavek" panose="02000500000000000000" pitchFamily="2" charset="0"/>
              </a:rPr>
              <a:t>TEAM</a:t>
            </a:r>
            <a:endParaRPr lang="en-GB" sz="7200" dirty="0">
              <a:latin typeface="Anglodavek" panose="02000500000000000000" pitchFamily="2" charset="0"/>
            </a:endParaRPr>
          </a:p>
        </p:txBody>
      </p:sp>
      <p:sp>
        <p:nvSpPr>
          <p:cNvPr id="13" name="TextBox 12"/>
          <p:cNvSpPr txBox="1"/>
          <p:nvPr/>
        </p:nvSpPr>
        <p:spPr>
          <a:xfrm>
            <a:off x="10890983" y="-156519"/>
            <a:ext cx="773794" cy="1323439"/>
          </a:xfrm>
          <a:prstGeom prst="rect">
            <a:avLst/>
          </a:prstGeom>
          <a:noFill/>
        </p:spPr>
        <p:txBody>
          <a:bodyPr wrap="square" rtlCol="0">
            <a:spAutoFit/>
          </a:bodyPr>
          <a:lstStyle/>
          <a:p>
            <a:r>
              <a:rPr lang="en-GB" sz="8000" dirty="0">
                <a:latin typeface="Anglodavek" panose="02000500000000000000" pitchFamily="2" charset="0"/>
              </a:rPr>
              <a:t>4</a:t>
            </a:r>
          </a:p>
        </p:txBody>
      </p:sp>
    </p:spTree>
    <p:extLst>
      <p:ext uri="{BB962C8B-B14F-4D97-AF65-F5344CB8AC3E}">
        <p14:creationId xmlns:p14="http://schemas.microsoft.com/office/powerpoint/2010/main" val="24116418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276</TotalTime>
  <Words>600</Words>
  <Application>Microsoft Office PowerPoint</Application>
  <PresentationFormat>Widescreen</PresentationFormat>
  <Paragraphs>137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Anglodavek</vt:lpstr>
      <vt:lpstr>Arial</vt:lpstr>
      <vt:lpstr>Century Gothic</vt:lpstr>
      <vt:lpstr>Wingdings</vt:lpstr>
      <vt:lpstr>Wingdings 3</vt:lpstr>
      <vt:lpstr>Ion</vt:lpstr>
      <vt:lpstr>PowerPoint Presentation</vt:lpstr>
      <vt:lpstr>What did we develop? – Magic Downfall</vt:lpstr>
      <vt:lpstr>Team Roles and individual tasks: </vt:lpstr>
      <vt:lpstr>The Levels </vt:lpstr>
      <vt:lpstr>Item Pickups </vt:lpstr>
      <vt:lpstr>Character</vt:lpstr>
      <vt:lpstr>Enemies </vt:lpstr>
      <vt:lpstr>Provide Game Demo</vt:lpstr>
      <vt:lpstr>Project progress: </vt:lpstr>
      <vt:lpstr>Project “post mortem”: </vt:lpstr>
      <vt:lpstr>Project future: </vt:lpstr>
      <vt:lpstr>Q&amp;A’S?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4</dc:title>
  <dc:creator>Ethan Audley</dc:creator>
  <cp:lastModifiedBy>jon morgan</cp:lastModifiedBy>
  <cp:revision>31</cp:revision>
  <dcterms:created xsi:type="dcterms:W3CDTF">2017-03-30T12:32:19Z</dcterms:created>
  <dcterms:modified xsi:type="dcterms:W3CDTF">2017-04-05T16:34:17Z</dcterms:modified>
</cp:coreProperties>
</file>